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6" r:id="rId3"/>
    <p:sldId id="258" r:id="rId4"/>
    <p:sldId id="262" r:id="rId5"/>
    <p:sldId id="265" r:id="rId6"/>
    <p:sldId id="266" r:id="rId7"/>
    <p:sldId id="267" r:id="rId8"/>
    <p:sldId id="259" r:id="rId9"/>
    <p:sldId id="271" r:id="rId10"/>
    <p:sldId id="261" r:id="rId11"/>
    <p:sldId id="272" r:id="rId12"/>
    <p:sldId id="263" r:id="rId13"/>
    <p:sldId id="273" r:id="rId14"/>
    <p:sldId id="264" r:id="rId15"/>
    <p:sldId id="268" r:id="rId16"/>
    <p:sldId id="274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6" autoAdjust="0"/>
    <p:restoredTop sz="94660"/>
  </p:normalViewPr>
  <p:slideViewPr>
    <p:cSldViewPr>
      <p:cViewPr>
        <p:scale>
          <a:sx n="50" d="100"/>
          <a:sy n="50" d="100"/>
        </p:scale>
        <p:origin x="-1050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59FB-728A-4AC3-9423-FBFD3855F081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1934D-1493-4BEC-A937-8D7B6F5CE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E395D2-B4DC-440F-B137-06F91E0A1C40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F8D5C3-4234-41C9-8F9D-143C42D60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ll%20Users\Documents\My%20Music\Sample%20Music\New%20Stories%20(Highway%20Blues).wm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eriecanal.org/boats/PacketBoat-1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Transportation Revolution: Building Blocks of the Future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6027003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C000"/>
                </a:solidFill>
              </a:rPr>
              <a:t>BY </a:t>
            </a:r>
            <a:r>
              <a:rPr lang="en-US" sz="4800" dirty="0" err="1" smtClean="0">
                <a:solidFill>
                  <a:srgbClr val="FFC000"/>
                </a:solidFill>
              </a:rPr>
              <a:t>Mekhi</a:t>
            </a:r>
            <a:r>
              <a:rPr lang="en-US" sz="4800" dirty="0" smtClean="0">
                <a:solidFill>
                  <a:srgbClr val="FFC000"/>
                </a:solidFill>
              </a:rPr>
              <a:t> Daniels</a:t>
            </a:r>
            <a:endParaRPr lang="en-US" sz="4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rootsweb.ancestry.com/~engcclay/History/images/peg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9998" cy="6858000"/>
          </a:xfrm>
          <a:prstGeom prst="rect">
            <a:avLst/>
          </a:prstGeom>
          <a:noFill/>
        </p:spPr>
      </p:pic>
      <p:pic>
        <p:nvPicPr>
          <p:cNvPr id="6148" name="Picture 4" descr="http://www.railway-technology.com/projects/beijing-tianjin/images/2-crh3-tr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0"/>
            <a:ext cx="4076700" cy="6858000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CEAAkGBhAPDw8PDxIQDw8PEBAUDg8PDxANEBAUFBAVFBQQFBQXHCYeFxkjGRIUHy8gIycpLCwtFR4xNTAqNSYrLCkBCQoKDgwOGg8PFykcHBwsLCkpKSkpKSwpKSkpKSkpKSkpKSkpKSkpLCkpKSwpLCkpLCksKSkpKSksLCwpLCkpKf/AABEIAMIBAwMBIgACEQEDEQH/xAAcAAACAgMBAQAAAAAAAAAAAAAABAEDAgUGBwj/xAA8EAABAgQDBQYDBwQCAwEAAAABAAIDERITBCExBUFRYXEGIjKBkbGhwfAHFCNCUmJyM5LR4UOigrLxJP/EABoBAQEAAwEBAAAAAAAAAAAAAAABAgMEBQb/xAAmEQEAAgIDAAICAQUBAAAAAAAAARECEgMhMQRBIlEUQmFxkbET/9oADAMBAAIRAxEAPwDbsYJDIaD2U0DgFmwZDoPZTJfXw8ZWWDl6KCwfQVhCiSvQroH0FFA4fBWSRJXoVUDkigcArJKJK9Cuj6kop5BWyUSV6RXQOCigK2Sxkr0K6ByRRyHorJKJJ0K6RwCKBwVklElekthQFFCskiSJauhRQrJIkr0Wwo5Io5LOSJJ0K6OSKVnJTJOhXSilWSRJOi1dKKVZJRJOkthTyRTyVkkSTpLV0ckUKySJJ0Wwo5BCskhTos4wZDoPZTJZw290dB7KS1c0S2q6VFKspRSrYqLUhjtqw8OWNizFyoMcBMEiRIPA5+a2dK123ditxcB8EmknOG/fDePC75HkSseSctZ19ZY1ffjPDY+FEMmPBP6dHehzV8l5OzaEWDEOHxALIkN0jPUEaEH4gjcuq2V2mjMkIk48I6OmLo6H83nnzXFxfPiZrkim/Lgn3Ht11KilUbO2pBxAJguDpeIaOHUbk3SvQxzjKLibhzTEx1KqSKVZSilZWxVUopVlKKVbFVKKVZSilW0VUoLVZSilLFVKKVbSopVsV0opVlKKUsV0opVlKKUsV0opVlKKUtFdCKVZSilLRXSilWUKaUsVUqQFZSilSxhSoVtKEsPQ2d1vQeymhWw2d1vQeyksXHGTdSgsUUJihRQrshcsUUJihRQrsOX7W9j2Y5lQkzEMH4cTcRrbfxbPfqJ9QfMokWPhIroUSpr2ATa7KWW7iOYyK90LFqO0XZeDjodMQUxGztRWjvMPDm3iPY5ri+R8eOT8sff+uji5tep8eabM7SCC5rpEOkQXkkuGWnTKUl1+w+2bIsxFkyRaASQJz3jlprx1K852rs+Lhoz4MUUxGHycNzmneDqOqqgxnRHMY57YbN5IMgTKbst5kvM4+bk4Z6/07M8Mc/XugAIBGYOhRSuJ2V2hg4GGxjo1cIkASE4jT+oNGreI+M12mzsTegwosqbjGupqDpTGkxkV7nD8nHljr152fHOCaUUq+hRbXRs1qaVFCvoRQmyF6UUK+hQYauyUpoRQrqEUJsKKEUq+hFCbCihFCvoRQmwooRQr6EUJsKKVNCutotpsimhFKutqaE2KUUqaFdQihTZFNCFfQhNimwhw+63+I9lJhpmHC7rf4j2U2lwRm6KKW0W01aUWldyittRbTRhItK7lFLai2m7Si0rulOS7adkG4+DNoAxEIGy7SreYbjwO7gfNeLxIbobnMe0tc0kOa4SLSDIjkQvpW0uA+0nsSIrXY2A38Rg//Q0f8jQP6g/cBrxHRcXyePb849dPDyV+MvJi7cdPZdP2T7WxcEQ2d2A496GTKX7mHc74HfxHNxsOW9FhDfI8lxY5ThNw6sojKKl7hgO12CjAERmwz+mN+ER5nL4rcsk4BzSHNOjmkOB6EarwhmIYGMpLq87gMqSNxan8HtWNCE4MWJDE/CyI5nUyBku7D5k/1Q5cvjx9S9ptqLS842X2txul0xJ5sqY2JVxE5Ty+a6fZ+2toPIqwtbd5odAMuRcZLfj8vGfqWqeGY/ToLai2mWMmASC0kZtMpjkZEhZWl0btNFLaLaatItK7lFbaLaatotpulFbaLaatKLSblFbSm2mrSLKbpRW2gQ01ZU2k3WittFtNWkWlN0orbU20zaU2k3KKiGhNWkKblNpDhd1v8R7KbSZhM7rf4t9llQvO3depO0otJy2ooV3NShhKLScoUW03TUnaUWk7bUW1dzUnZWL8OHAhwm0ghwO8HIj0TttFtXdNXz9trZTYUSLCIIdDiPYMtQ1xAPoAubxWDpzC7z7QYLm4/ENn+YObPg9jXUz4TJ6Li4sczpcJHmPrJcMx27YnprJpiFiJLHEQSFRNYsnSbC7RRsHEuQHSJkHtObHjg4fPUL0/Zf2iYWK0GMHQCRmZGKye8d0VfBeJQYy2WBxMjI6O91tx5csfGvLjjL17tD7QYRwBEZmf6g5nwcArhtXDa34MucVg9yvFBGI3rMRT+p3k4rZHycv01/8AhH7e2QsXBf4IsJ38YrHexTAhg6SPTNeEHEuB8TvUlWtx7ho9w8ysv5M/pj/H/u9zsclrtubOjxIQGHjOgxGODgJ/hxCNGv5fUivH37TjEd2NFaRoWxHNl6FKt7WY5hkMViARuvRD80nnjKKmCOGYm4l67sPb4ivOHxDbGLZk6G7IP5s49PSa3tpfPkftFiIjmviRoj3M8Be9zy3OeROmfBel9iPtKZHpw+MIbF0ZGOTX8ncDz9eKuHP9SmfD9w7i0i0nLaLS37tGpO0i0nLSLabmpS0i0m7aLabmpS0i0m7aKE3NSohITVCFNzU3C8Lf4t9lksYXhb/Fvss1xuykIUqCrZSEIQqgUKVCAUKUK2U8z+0vAt+9MeWj8SC3PTNrnD2pWuwP2ZjGbPfGaSzEl5dhZuNBa2YLHcnGee6lp0mvQu03ZlmOY0FxhxIc6HgTEjKbSN+g6La4fDthsZDYJMY0NaOAaJD2WGtyyvp814vZUVhLXtIc0kOG8EGRBHktRHgEFemdssCfveLiZNbedSOP6iOAJmVycfDhwzE1plthzITWEhveSGichP8A0rMXgS2csx7JeBHfCdU09RuPVRW0wuKqyPiHxV12X+FqomMreXgUE8OPHqn4UUPbPfvVReXA5rGSwlJLx8RSZEynp/8AVA1UAlMZn3hu1WAjM3ub/cs4dLiGhzJuy7z2MGfEuIA6lUoq0+Sd2XsqPiYgh4aHEjRdZQxOn9xOjRzJAXadmfs/wGUTH4/CHf8Ad4GLggdHxavg3+5eqbFdgITGwcG7CtZ+WHAiQnVGWsmklx5mZWyMba5zrwp2K2fi8PhGQsa6G6I09wQy5xY39DnHImc9Muq36ELoiKhpnvsKFKFWKJIkpQgiSJKUIIkhShBnCd3W/wAW+yyrSkOL3W/xHssrq0N1ma1FaWMVF1WgzUipLXVF1EM1oqS11F1UM1KK0vdRcVoMVKK0vcSO2o0cYeK7CyOIa2qE1zQ4PLSDbIJHiAInumqjzztrFm+OeMV3/uuPd9Fb3b2NMRrYjhSYhLnN4GZJC0MR65pb4UvbNJR8KDyPFPXFS/f9blirTR4Baf8ACtwuJkfcJpzZT4b5pb7uAZg+SWHYoBpcSaQc5ay5KqLDa8UnyO8c1bCIe2Q8Uu8NJ/7S8MUvpdp7otEXYYgyl57uqyZhiCCQJBbjFYZrhOHkZTLZTAPL/C1Do7mmkgTSJtaXRIkhP3S0OK5j2xIZLHscHNcwlrmuBmHNO4gofEJ6J3Y+zWRojRGijDwSe/Gcx8SUtQ1rQZu9BzVR7Z9mvb47ShOhRhLFQGgxHBsmRWkyETLJrp6t8xlMDtK1xHYzH7JwzG4TBR2ufFdM1h7YkV9O8lonkDIei6+6uvHxy5emK0Vpe6i6smBipFSXuIuoGKkVpe6i6gZrQlrqEFEOL3W9B7LK8kWRO6Og9lNxam2zl5F5J3EXESzd5F5J3EGIgcvIvJO4ouKhy8i+k7ii4qh28oMZJ3FqO0UfEsbCi4bvURPx4RkQ+E7Jx4zbkctxKT0rhdtCmhk50jX5rTRG8NOHzC222nfiS4Bap7lyugu5s9PVVPdLLjor3JWIcwdygpjRdZagiYWL41WcgMhkBLQLPHYWoAt8Y15pGAwnOfkqGm65TDtRun0VzzcbI+MaHjyVTopIDSchppNvMLFzncqh6EcQoyoQMY5ppIM/j0Kbj4MRRVlc38Dy5Fa5+IrPeFLxo75FWwMaW5HX6zWNUWywezmkmqcx+XSfVbMvBFBGXAZAdFR97b3ZZuO/lxKyfPhJZRKSVm6E9rmuLS0hzHDUEGYI5ggL3Xs5tz75hYOIlJz298SkA9ppfLlMGXJecdl+yH3uUWOC3Dg5fldGI3Dg3ifIcR6XCpY1rGANa0ANa0SDQMgANwXRxxPrn5Jjw9dRdSl1F1bmo3cRdSl1RdQOXVN1J3UXUDl1QlLqEFLIuQ6D2U3UmyJkOg9lNxamZu6oupS4i4gbuqLyVuKLiobvIupS4ouoWbvIupS6ouq0hy6l8diQ2FFcdAx5/wCpVd1I7axAGHjZidBEp59D5FSeoWHB7QxbXxDI+RyKTiaJTHGbz5Jb7y4b8uBzXO6DrisBn81QzFg65eyuaZ+ait32U2GMVGIf/RhtnEIymTMNb65/+K5nE4MwokRjsnMc5rhzaSD7L1bs7s77th2sPjd3ov8AIjTyEh6rQdqdgARH4kEFkaQiMIzDpZOB4GnyPw2ThWLXGf5OEESQM9RpkBMcD/lVtxeeYmPYpzG4AsM9We3IrXvgkHLOei1N0SuiND8xkd3PkeapHB3keCZw0NjZl+Ylnw/2Uy3ZTnsuQmuit/5GNBdEh8DIeJp4joZZTkd+EteDRzJ3rqOyO0WxokPCYiEI7HHuOzD4UsyQ4Z0cWk78uB5uPhnQzJ4IlxBaRPkV6b9m2wIIhnENe2I54k46UEatlu3K4+pPjrGODQAAAAAAAJAAaADcpurLFQxPu7tUpWuzGbceUUZuoupWtFxZIauKbiVuIuIlmrii6lriK0LNXUJWtCFqGRch0HspuJVr8h0HsprWpmZuqLiXrUVohi6i4l60VKlr7iLioqUVohi4socUAioTExMAymJ5ie5K1IrVGLNuMixYjRDMCTpNhucXlo5k6z180p2iaLLnzkRIakTm4AA58zr/AIkbRwN2TmmmK3wu4/tdy9lqNrY10TDPhuaRFY5pe3fIZk81qma6lujvuHI4t3ed1VUfCua2olsjKRDgZzG7jLQqIhURsU5wpJmO7ISGUhIS4fNa26C5C6LsRs0xcRWf6UCTiDoX/kb8CfLmtC5mgGZyEhqV6ZsDZow0BkP8570U8XnX0yHks8IuWvOahuK1re0WeGfyLD/3A+aarSu1c4EYfscfQT+S3T40Y+uJjEHL1SLsIAZjwnXiOYTsVmZI16cku508uC5ZdbV4qAWuNfhGbeBHFZ4DacSHEbEhuLXM8PMcDx6Lc4UwnzhRxOE/Vw8UM7ojTxHtMK3AdgYpj0vLbQdk5p8Y4y/L9bs1jrP0bR5LpocGHtLDMiRodDyDJw8Qz1bPVp1kf9rV9ndlYvZ+ILxnAf3XtYa6gSZOLd0tZ+XFd8zZ7IcMNMsmgNl0WuisLdVviIy7+2mZnD/DawsWC2Y1OqrjQ8p7+C1jIsk23FVSnqs6ruGO19SwMRF1ZR4fDVKF6ziba5ijN1FxLVouK2xNXEVpW4puJYZrQlrqEsVNdkOgU1qhr8h0Cmpa2S2tFapqRUguqUVqqpFSotqRWqqlFSC6tFaqqRUqLa0nj8Hck5vdiN8LuP7Ty9ldNE0mImKlYmu4cRtfZfiewUub/Whfp/c3l7dNNJPPovSMbg65Ob3YjfC7j+08lxu3NnUlr2NodEdS6F+7cWjgfrVc8xOM06ccoyhf2Q2bdjXXeCDIie958I8tfRd1WtbsjADDwWQ8pgTeRvcdT8ugCcqW/GKhz5ZXK6tYRu81zf1NcPUSWFSKlkxcI2OOOfDRYkEpTGspiRG/pe8ejisYEZ4Ia2biSAG6zJyAC5adboNg4C7Fm4dyHIu4E7m/D4LsBEIMwtfszCiDCazKrV5G9x18t3kmqlvxxqHNnlcttCx9ZAdks40n5cFpq03h8bLX1UnGvGUZ31LGNDLTIqsPTR76TjMpMt3FZRNsMorw2zGTyKmI0HNIVq2HiNyV+iMr9STJRUs3tqzCodksrYzFLKkVKmpTUiLq1CqqQgwa7IdApqVbTkOgUzWDJnUipYTUVILKkVKupFStiypRUsKlE0FlSKlXNE0RZUipVzRUhaypVxIDHOa5zQXMM2EjMFFSKkLWTRNV1KKlki2aipV1IqQV4nZ8GL/UhsceMpO/uGaUw3Z6BCiCKwOm2cml1TQTvzznrvT9SKlKhdpWTRNV1IqVRnNFSwqRNA3h8XLI6K57g4LWzVkKLIrGYZxl9SziNksKkwXByWiNkVYlJhZDjkK8ioJGpZNjEJMESzfkZKKlbMOHNUPEkiUmGVSFXUoVRLdB0ClCFiySsVCFBKglCFQIUIQShQhVEoUIURKgoQqAIQhUCEIQCEIQCEIQChCEApQhBbhzmrY2hQhYfbP6KKUIWbBLDn5q/EaeiELH7ZfRVCELJi//2Q=="/>
          <p:cNvSpPr>
            <a:spLocks noChangeAspect="1" noChangeArrowheads="1"/>
          </p:cNvSpPr>
          <p:nvPr/>
        </p:nvSpPr>
        <p:spPr bwMode="auto">
          <a:xfrm>
            <a:off x="80963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CEAAkGBhAPDw8PDxIQDw8PEBAUDg8PDxANEBAUFBAVFBQQFBQXHCYeFxkjGRIUHy8gIycpLCwtFR4xNTAqNSYrLCkBCQoKDgwOGg8PFykcHBwsLCkpKSkpKSwpKSkpKSkpKSkpKSkpKSkpLCkpKSwpLCkpLCksKSkpKSksLCwpLCkpKf/AABEIAMIBAwMBIgACEQEDEQH/xAAcAAACAgMBAQAAAAAAAAAAAAAABAEDAgUGBwj/xAA8EAABAgQDBQYDBwQCAwEAAAABAAIDERITBCExBUFRYXEGIjKBkbGhwfAHFCNCUmJyM5LR4UOigrLxJP/EABoBAQEAAwEBAAAAAAAAAAAAAAABAgMEBQb/xAAmEQEAAgIDAAICAQUBAAAAAAAAARECEgMhMQRBIlEUQmFxkbET/9oADAMBAAIRAxEAPwDbsYJDIaD2U0DgFmwZDoPZTJfXw8ZWWDl6KCwfQVhCiSvQroH0FFA4fBWSRJXoVUDkigcArJKJK9Cuj6kop5BWyUSV6RXQOCigK2Sxkr0K6ByRRyHorJKJJ0K6RwCKBwVklElekthQFFCskiSJauhRQrJIkr0Wwo5Io5LOSJJ0K6OSKVnJTJOhXSilWSRJOi1dKKVZJRJOkthTyRTyVkkSTpLV0ckUKySJJ0Wwo5BCskhTos4wZDoPZTJZw290dB7KS1c0S2q6VFKspRSrYqLUhjtqw8OWNizFyoMcBMEiRIPA5+a2dK123ditxcB8EmknOG/fDePC75HkSseSctZ19ZY1ffjPDY+FEMmPBP6dHehzV8l5OzaEWDEOHxALIkN0jPUEaEH4gjcuq2V2mjMkIk48I6OmLo6H83nnzXFxfPiZrkim/Lgn3Ht11KilUbO2pBxAJguDpeIaOHUbk3SvQxzjKLibhzTEx1KqSKVZSilZWxVUopVlKKVbFVKKVZSilW0VUoLVZSilLFVKKVbSopVsV0opVlKKUsV0opVlKKUsV0opVlKKUtFdCKVZSilLRXSilWUKaUsVUqQFZSilSxhSoVtKEsPQ2d1vQeymhWw2d1vQeyksXHGTdSgsUUJihRQrshcsUUJihRQrsOX7W9j2Y5lQkzEMH4cTcRrbfxbPfqJ9QfMokWPhIroUSpr2ATa7KWW7iOYyK90LFqO0XZeDjodMQUxGztRWjvMPDm3iPY5ri+R8eOT8sff+uji5tep8eabM7SCC5rpEOkQXkkuGWnTKUl1+w+2bIsxFkyRaASQJz3jlprx1K852rs+Lhoz4MUUxGHycNzmneDqOqqgxnRHMY57YbN5IMgTKbst5kvM4+bk4Z6/07M8Mc/XugAIBGYOhRSuJ2V2hg4GGxjo1cIkASE4jT+oNGreI+M12mzsTegwosqbjGupqDpTGkxkV7nD8nHljr152fHOCaUUq+hRbXRs1qaVFCvoRQmyF6UUK+hQYauyUpoRQrqEUJsKKEUq+hFCbCihFCvoRQmwooRQr6EUJsKKVNCutotpsimhFKutqaE2KUUqaFdQihTZFNCFfQhNimwhw+63+I9lJhpmHC7rf4j2U2lwRm6KKW0W01aUWldyittRbTRhItK7lFLai2m7Si0rulOS7adkG4+DNoAxEIGy7SreYbjwO7gfNeLxIbobnMe0tc0kOa4SLSDIjkQvpW0uA+0nsSIrXY2A38Rg//Q0f8jQP6g/cBrxHRcXyePb849dPDyV+MvJi7cdPZdP2T7WxcEQ2d2A496GTKX7mHc74HfxHNxsOW9FhDfI8lxY5ThNw6sojKKl7hgO12CjAERmwz+mN+ER5nL4rcsk4BzSHNOjmkOB6EarwhmIYGMpLq87gMqSNxan8HtWNCE4MWJDE/CyI5nUyBku7D5k/1Q5cvjx9S9ptqLS842X2txul0xJ5sqY2JVxE5Ty+a6fZ+2toPIqwtbd5odAMuRcZLfj8vGfqWqeGY/ToLai2mWMmASC0kZtMpjkZEhZWl0btNFLaLaatItK7lFbaLaatotpulFbaLaatKLSblFbSm2mrSLKbpRW2gQ01ZU2k3WittFtNWkWlN0orbU20zaU2k3KKiGhNWkKblNpDhd1v8R7KbSZhM7rf4t9llQvO3depO0otJy2ooV3NShhKLScoUW03TUnaUWk7bUW1dzUnZWL8OHAhwm0ghwO8HIj0TttFtXdNXz9trZTYUSLCIIdDiPYMtQ1xAPoAubxWDpzC7z7QYLm4/ENn+YObPg9jXUz4TJ6Li4sczpcJHmPrJcMx27YnprJpiFiJLHEQSFRNYsnSbC7RRsHEuQHSJkHtObHjg4fPUL0/Zf2iYWK0GMHQCRmZGKye8d0VfBeJQYy2WBxMjI6O91tx5csfGvLjjL17tD7QYRwBEZmf6g5nwcArhtXDa34MucVg9yvFBGI3rMRT+p3k4rZHycv01/8AhH7e2QsXBf4IsJ38YrHexTAhg6SPTNeEHEuB8TvUlWtx7ho9w8ysv5M/pj/H/u9zsclrtubOjxIQGHjOgxGODgJ/hxCNGv5fUivH37TjEd2NFaRoWxHNl6FKt7WY5hkMViARuvRD80nnjKKmCOGYm4l67sPb4ivOHxDbGLZk6G7IP5s49PSa3tpfPkftFiIjmviRoj3M8Be9zy3OeROmfBel9iPtKZHpw+MIbF0ZGOTX8ncDz9eKuHP9SmfD9w7i0i0nLaLS37tGpO0i0nLSLabmpS0i0m7aLabmpS0i0m7aKE3NSohITVCFNzU3C8Lf4t9lksYXhb/Fvss1xuykIUqCrZSEIQqgUKVCAUKUK2U8z+0vAt+9MeWj8SC3PTNrnD2pWuwP2ZjGbPfGaSzEl5dhZuNBa2YLHcnGee6lp0mvQu03ZlmOY0FxhxIc6HgTEjKbSN+g6La4fDthsZDYJMY0NaOAaJD2WGtyyvp814vZUVhLXtIc0kOG8EGRBHktRHgEFemdssCfveLiZNbedSOP6iOAJmVycfDhwzE1plthzITWEhveSGichP8A0rMXgS2csx7JeBHfCdU09RuPVRW0wuKqyPiHxV12X+FqomMreXgUE8OPHqn4UUPbPfvVReXA5rGSwlJLx8RSZEynp/8AVA1UAlMZn3hu1WAjM3ub/cs4dLiGhzJuy7z2MGfEuIA6lUoq0+Sd2XsqPiYgh4aHEjRdZQxOn9xOjRzJAXadmfs/wGUTH4/CHf8Ad4GLggdHxavg3+5eqbFdgITGwcG7CtZ+WHAiQnVGWsmklx5mZWyMba5zrwp2K2fi8PhGQsa6G6I09wQy5xY39DnHImc9Muq36ELoiKhpnvsKFKFWKJIkpQgiSJKUIIkhShBnCd3W/wAW+yyrSkOL3W/xHssrq0N1ma1FaWMVF1WgzUipLXVF1EM1oqS11F1UM1KK0vdRcVoMVKK0vcSO2o0cYeK7CyOIa2qE1zQ4PLSDbIJHiAInumqjzztrFm+OeMV3/uuPd9Fb3b2NMRrYjhSYhLnN4GZJC0MR65pb4UvbNJR8KDyPFPXFS/f9blirTR4Baf8ACtwuJkfcJpzZT4b5pb7uAZg+SWHYoBpcSaQc5ay5KqLDa8UnyO8c1bCIe2Q8Uu8NJ/7S8MUvpdp7otEXYYgyl57uqyZhiCCQJBbjFYZrhOHkZTLZTAPL/C1Do7mmkgTSJtaXRIkhP3S0OK5j2xIZLHscHNcwlrmuBmHNO4gofEJ6J3Y+zWRojRGijDwSe/Gcx8SUtQ1rQZu9BzVR7Z9mvb47ShOhRhLFQGgxHBsmRWkyETLJrp6t8xlMDtK1xHYzH7JwzG4TBR2ufFdM1h7YkV9O8lonkDIei6+6uvHxy5emK0Vpe6i6smBipFSXuIuoGKkVpe6i6gZrQlrqEFEOL3W9B7LK8kWRO6Og9lNxam2zl5F5J3EXESzd5F5J3EGIgcvIvJO4ouKhy8i+k7ii4qh28oMZJ3FqO0UfEsbCi4bvURPx4RkQ+E7Jx4zbkctxKT0rhdtCmhk50jX5rTRG8NOHzC222nfiS4Bap7lyugu5s9PVVPdLLjor3JWIcwdygpjRdZagiYWL41WcgMhkBLQLPHYWoAt8Y15pGAwnOfkqGm65TDtRun0VzzcbI+MaHjyVTopIDSchppNvMLFzncqh6EcQoyoQMY5ppIM/j0Kbj4MRRVlc38Dy5Fa5+IrPeFLxo75FWwMaW5HX6zWNUWywezmkmqcx+XSfVbMvBFBGXAZAdFR97b3ZZuO/lxKyfPhJZRKSVm6E9rmuLS0hzHDUEGYI5ggL3Xs5tz75hYOIlJz298SkA9ppfLlMGXJecdl+yH3uUWOC3Dg5fldGI3Dg3ifIcR6XCpY1rGANa0ANa0SDQMgANwXRxxPrn5Jjw9dRdSl1F1bmo3cRdSl1RdQOXVN1J3UXUDl1QlLqEFLIuQ6D2U3UmyJkOg9lNxamZu6oupS4i4gbuqLyVuKLiobvIupS4ouoWbvIupS6ouq0hy6l8diQ2FFcdAx5/wCpVd1I7axAGHjZidBEp59D5FSeoWHB7QxbXxDI+RyKTiaJTHGbz5Jb7y4b8uBzXO6DrisBn81QzFg65eyuaZ+ait32U2GMVGIf/RhtnEIymTMNb65/+K5nE4MwokRjsnMc5rhzaSD7L1bs7s77th2sPjd3ov8AIjTyEh6rQdqdgARH4kEFkaQiMIzDpZOB4GnyPw2ThWLXGf5OEESQM9RpkBMcD/lVtxeeYmPYpzG4AsM9We3IrXvgkHLOei1N0SuiND8xkd3PkeapHB3keCZw0NjZl+Ylnw/2Uy3ZTnsuQmuit/5GNBdEh8DIeJp4joZZTkd+EteDRzJ3rqOyO0WxokPCYiEI7HHuOzD4UsyQ4Z0cWk78uB5uPhnQzJ4IlxBaRPkV6b9m2wIIhnENe2I54k46UEatlu3K4+pPjrGODQAAAAAAAJAAaADcpurLFQxPu7tUpWuzGbceUUZuoupWtFxZIauKbiVuIuIlmrii6lriK0LNXUJWtCFqGRch0HspuJVr8h0HsprWpmZuqLiXrUVohi6i4l60VKlr7iLioqUVohi4socUAioTExMAymJ5ie5K1IrVGLNuMixYjRDMCTpNhucXlo5k6z180p2iaLLnzkRIakTm4AA58zr/AIkbRwN2TmmmK3wu4/tdy9lqNrY10TDPhuaRFY5pe3fIZk81qma6lujvuHI4t3ed1VUfCua2olsjKRDgZzG7jLQqIhURsU5wpJmO7ISGUhIS4fNa26C5C6LsRs0xcRWf6UCTiDoX/kb8CfLmtC5mgGZyEhqV6ZsDZow0BkP8570U8XnX0yHks8IuWvOahuK1re0WeGfyLD/3A+aarSu1c4EYfscfQT+S3T40Y+uJjEHL1SLsIAZjwnXiOYTsVmZI16cku508uC5ZdbV4qAWuNfhGbeBHFZ4DacSHEbEhuLXM8PMcDx6Lc4UwnzhRxOE/Vw8UM7ojTxHtMK3AdgYpj0vLbQdk5p8Y4y/L9bs1jrP0bR5LpocGHtLDMiRodDyDJw8Qz1bPVp1kf9rV9ndlYvZ+ILxnAf3XtYa6gSZOLd0tZ+XFd8zZ7IcMNMsmgNl0WuisLdVviIy7+2mZnD/DawsWC2Y1OqrjQ8p7+C1jIsk23FVSnqs6ruGO19SwMRF1ZR4fDVKF6ziba5ijN1FxLVouK2xNXEVpW4puJYZrQlrqEsVNdkOgU1qhr8h0Cmpa2S2tFapqRUguqUVqqpFSotqRWqqlFSC6tFaqqRUqLa0nj8Hck5vdiN8LuP7Ty9ldNE0mImKlYmu4cRtfZfiewUub/Whfp/c3l7dNNJPPovSMbg65Ob3YjfC7j+08lxu3NnUlr2NodEdS6F+7cWjgfrVc8xOM06ccoyhf2Q2bdjXXeCDIie958I8tfRd1WtbsjADDwWQ8pgTeRvcdT8ugCcqW/GKhz5ZXK6tYRu81zf1NcPUSWFSKlkxcI2OOOfDRYkEpTGspiRG/pe8ejisYEZ4Ia2biSAG6zJyAC5adboNg4C7Fm4dyHIu4E7m/D4LsBEIMwtfszCiDCazKrV5G9x18t3kmqlvxxqHNnlcttCx9ZAdks40n5cFpq03h8bLX1UnGvGUZ31LGNDLTIqsPTR76TjMpMt3FZRNsMorw2zGTyKmI0HNIVq2HiNyV+iMr9STJRUs3tqzCodksrYzFLKkVKmpTUiLq1CqqQgwa7IdApqVbTkOgUzWDJnUipYTUVILKkVKupFStiypRUsKlE0FlSKlXNE0RZUipVzRUhaypVxIDHOa5zQXMM2EjMFFSKkLWTRNV1KKlki2aipV1IqQV4nZ8GL/UhsceMpO/uGaUw3Z6BCiCKwOm2cml1TQTvzznrvT9SKlKhdpWTRNV1IqVRnNFSwqRNA3h8XLI6K57g4LWzVkKLIrGYZxl9SziNksKkwXByWiNkVYlJhZDjkK8ioJGpZNjEJMESzfkZKKlbMOHNUPEkiUmGVSFXUoVRLdB0ClCFiySsVCFBKglCFQIUIQShQhVEoUIURKgoQqAIQhUCEIQCEIQCEIQChCEApQhBbhzmrY2hQhYfbP6KKUIWbBLDn5q/EaeiELH7ZfRVCELJi//2Q=="/>
          <p:cNvSpPr>
            <a:spLocks noChangeAspect="1" noChangeArrowheads="1"/>
          </p:cNvSpPr>
          <p:nvPr/>
        </p:nvSpPr>
        <p:spPr bwMode="auto">
          <a:xfrm>
            <a:off x="80963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241781">
            <a:off x="1879197" y="1919117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 smtClean="0">
                <a:solidFill>
                  <a:srgbClr val="92D050"/>
                </a:solidFill>
              </a:rPr>
              <a:t>Trains</a:t>
            </a:r>
            <a:endParaRPr lang="en-US" sz="12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Trains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http://www.libs.uga.edu/darchive/hargrett/maps/1865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00201"/>
            <a:ext cx="9144001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shockya.com/news/wp-content/uploads/captain_america_mov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10000" cy="6858000"/>
          </a:xfrm>
          <a:prstGeom prst="rect">
            <a:avLst/>
          </a:prstGeom>
          <a:noFill/>
        </p:spPr>
      </p:pic>
      <p:pic>
        <p:nvPicPr>
          <p:cNvPr id="22532" name="Picture 4" descr="http://www.mla.lib.mi.us/files/images/UncleSam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1" y="0"/>
            <a:ext cx="533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0594104">
            <a:off x="894283" y="1797063"/>
            <a:ext cx="693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 smtClean="0">
                <a:solidFill>
                  <a:srgbClr val="92D050"/>
                </a:solidFill>
              </a:rPr>
              <a:t>America</a:t>
            </a:r>
            <a:endParaRPr lang="en-US" sz="12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2" name="Picture 2" descr="http://static.howstuffworks.com/gif/willow/westward-expansion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0"/>
            <a:ext cx="8229600" cy="1143000"/>
          </a:xfrm>
        </p:spPr>
        <p:txBody>
          <a:bodyPr/>
          <a:lstStyle/>
          <a:p>
            <a:r>
              <a:rPr lang="en-US" dirty="0" smtClean="0"/>
              <a:t>Expansion</a:t>
            </a:r>
            <a:endParaRPr lang="en-US" dirty="0"/>
          </a:p>
        </p:txBody>
      </p:sp>
      <p:pic>
        <p:nvPicPr>
          <p:cNvPr id="4" name="Picture 4" descr="http://new-motortrends.com/Speed-boat-s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2200" y="0"/>
            <a:ext cx="1701800" cy="2552700"/>
          </a:xfrm>
          <a:prstGeom prst="rect">
            <a:avLst/>
          </a:prstGeom>
          <a:noFill/>
        </p:spPr>
      </p:pic>
      <p:pic>
        <p:nvPicPr>
          <p:cNvPr id="5" name="Picture 6" descr="http://www.countryadventures.us/img-large/black-carri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209800"/>
            <a:ext cx="1752600" cy="2640280"/>
          </a:xfrm>
          <a:prstGeom prst="rect">
            <a:avLst/>
          </a:prstGeom>
          <a:noFill/>
        </p:spPr>
      </p:pic>
      <p:pic>
        <p:nvPicPr>
          <p:cNvPr id="6" name="Picture 8" descr="http://www.lpl.arizona.edu/~rlorenz/cam/su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4452949"/>
            <a:ext cx="1600200" cy="2405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4 -0.01112 L -0.62778 -0.01112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4.81481E-6 L -0.63333 0.01111 " pathEditMode="relative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32 -0.01667 L -0.86632 -0.01667 " pathEditMode="relative" ptsTypes="AA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644807">
            <a:off x="1633754" y="626896"/>
            <a:ext cx="5410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What Have you Learned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27650" name="Picture 2" descr="http://cloud.graphicleftovers.com/10578/item18230/Concert%20crow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29600" cy="4724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85800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The end</a:t>
            </a:r>
            <a:endParaRPr lang="en-US" sz="9600" dirty="0"/>
          </a:p>
        </p:txBody>
      </p:sp>
      <p:pic>
        <p:nvPicPr>
          <p:cNvPr id="4" name="New Stories (Highway Blues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1910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asttrackteaching.com/Transport_Rev_300g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/>
              <a:t>	Students will be able </a:t>
            </a:r>
            <a:r>
              <a:rPr lang="en-US" sz="3600" b="1" dirty="0" smtClean="0"/>
              <a:t>to determine </a:t>
            </a:r>
            <a:r>
              <a:rPr lang="en-US" sz="3600" b="1" dirty="0" smtClean="0"/>
              <a:t>how the Transportation Revolution affected America’s expansion.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632" y="2277734"/>
            <a:ext cx="5257800" cy="2423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6000" dirty="0" smtClean="0"/>
              <a:t>   How it affected each industry?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8382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Main Question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396329">
            <a:off x="2286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What was It?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485987">
            <a:off x="353459" y="2744037"/>
            <a:ext cx="7996588" cy="1048302"/>
          </a:xfrm>
        </p:spPr>
        <p:txBody>
          <a:bodyPr>
            <a:noAutofit/>
          </a:bodyPr>
          <a:lstStyle/>
          <a:p>
            <a:r>
              <a:rPr lang="en-US" sz="9600" dirty="0" smtClean="0"/>
              <a:t>How did it affect America?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Map</a:t>
            </a:r>
            <a:endParaRPr lang="en-US" dirty="0"/>
          </a:p>
        </p:txBody>
      </p:sp>
      <p:pic>
        <p:nvPicPr>
          <p:cNvPr id="1026" name="Picture 2" descr="http://college.usc.edu/americanindian/images/PurchaseMap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riecanal.org/boats/PacketBoat-1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1028" name="Picture 4" descr="http://new-motortrends.com/Speed-boat-s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289398">
            <a:off x="381000" y="1752600"/>
            <a:ext cx="8229600" cy="4191000"/>
          </a:xfrm>
        </p:spPr>
        <p:txBody>
          <a:bodyPr>
            <a:normAutofit/>
          </a:bodyPr>
          <a:lstStyle/>
          <a:p>
            <a:r>
              <a:rPr lang="en-US" sz="12000" dirty="0" smtClean="0">
                <a:solidFill>
                  <a:srgbClr val="00B050"/>
                </a:solidFill>
              </a:rPr>
              <a:t>Boats </a:t>
            </a:r>
            <a:endParaRPr lang="en-US" sz="1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Canal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latinamericanstudies.org/19-century/us-can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</TotalTime>
  <Words>54</Words>
  <Application>Microsoft Office PowerPoint</Application>
  <PresentationFormat>On-screen Show (4:3)</PresentationFormat>
  <Paragraphs>19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Transportation Revolution: Building Blocks of the Future</vt:lpstr>
      <vt:lpstr>Slide 2</vt:lpstr>
      <vt:lpstr>Objective </vt:lpstr>
      <vt:lpstr>Slide 4</vt:lpstr>
      <vt:lpstr>What was It?</vt:lpstr>
      <vt:lpstr>How did it affect America?</vt:lpstr>
      <vt:lpstr>The Map</vt:lpstr>
      <vt:lpstr>Boats </vt:lpstr>
      <vt:lpstr>The Canal Map</vt:lpstr>
      <vt:lpstr>Slide 10</vt:lpstr>
      <vt:lpstr>The Trains Map</vt:lpstr>
      <vt:lpstr>Slide 12</vt:lpstr>
      <vt:lpstr>Slide 13</vt:lpstr>
      <vt:lpstr>Expansion</vt:lpstr>
      <vt:lpstr>Slide 15</vt:lpstr>
      <vt:lpstr>Write Here!</vt:lpstr>
      <vt:lpstr>Questions?</vt:lpstr>
      <vt:lpstr>The end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nstarzynski</cp:lastModifiedBy>
  <cp:revision>40</cp:revision>
  <dcterms:created xsi:type="dcterms:W3CDTF">2011-03-18T18:41:31Z</dcterms:created>
  <dcterms:modified xsi:type="dcterms:W3CDTF">2011-04-13T15:12:53Z</dcterms:modified>
</cp:coreProperties>
</file>